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</p:sldMasterIdLst>
  <p:notesMasterIdLst>
    <p:notesMasterId r:id="rId15"/>
  </p:notesMasterIdLst>
  <p:sldIdLst>
    <p:sldId id="391" r:id="rId5"/>
    <p:sldId id="392" r:id="rId6"/>
    <p:sldId id="459" r:id="rId7"/>
    <p:sldId id="468" r:id="rId8"/>
    <p:sldId id="466" r:id="rId9"/>
    <p:sldId id="467" r:id="rId10"/>
    <p:sldId id="259" r:id="rId11"/>
    <p:sldId id="453" r:id="rId12"/>
    <p:sldId id="452" r:id="rId13"/>
    <p:sldId id="469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slo Sans" panose="020B0604020202020204" charset="0"/>
      <p:regular r:id="rId20"/>
      <p:bold r:id="rId21"/>
      <p:italic r:id="rId22"/>
      <p:boldItalic r:id="rId23"/>
    </p:embeddedFont>
    <p:embeddedFont>
      <p:font typeface="Oslo Sans Light" panose="020B0604020202020204" charset="0"/>
      <p:regular r:id="rId24"/>
      <p:italic r:id="rId25"/>
    </p:embeddedFont>
    <p:embeddedFont>
      <p:font typeface="Oslo Sans Office Normal" panose="020B0604020202020204" charset="0"/>
      <p:regular r:id="rId26"/>
      <p:bold r:id="rId27"/>
      <p:italic r:id="rId28"/>
      <p:boldItalic r:id="rId29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91"/>
            <p14:sldId id="392"/>
            <p14:sldId id="459"/>
            <p14:sldId id="468"/>
            <p14:sldId id="466"/>
            <p14:sldId id="467"/>
            <p14:sldId id="259"/>
            <p14:sldId id="453"/>
            <p14:sldId id="452"/>
            <p14:sldId id="469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57304-4671-4978-8EFC-F7D4C6771D02}" v="1832" dt="2021-04-27T14:00:19.273"/>
    <p1510:client id="{3714ECBE-2A89-4728-B175-109BDF511219}" v="357" dt="2021-04-27T14:46:31.937"/>
    <p1510:client id="{3904AEED-4C6E-451F-8C11-48D26BA5C9D8}" v="1" dt="2021-05-28T05:36:24.805"/>
    <p1510:client id="{53F29C75-7ED8-45A4-B884-0608B97DA908}" v="184" dt="2021-04-27T09:23:23.519"/>
    <p1510:client id="{FB3D3B8F-BED2-4BD6-80C7-8B1758C5FE48}" v="4" dt="2021-04-27T09:11:19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50"/>
    <p:restoredTop sz="91553"/>
  </p:normalViewPr>
  <p:slideViewPr>
    <p:cSldViewPr snapToGrid="0" snapToObjects="1" showGuides="1">
      <p:cViewPr varScale="1">
        <p:scale>
          <a:sx n="146" d="100"/>
          <a:sy n="146" d="100"/>
        </p:scale>
        <p:origin x="35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28.05.2021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by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ygning, utendørs&#10;&#10;Automatisk generert beskrivelse">
            <a:extLst>
              <a:ext uri="{FF2B5EF4-FFF2-40B4-BE49-F238E27FC236}">
                <a16:creationId xmlns:a16="http://schemas.microsoft.com/office/drawing/2014/main" id="{7E7EC66A-4502-9249-A55F-640D9F420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28.05.2021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28.05.2021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28.05.2021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28.05.2021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28.05.2021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28.05.2021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28.05.2021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mark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natur, skyer&#10;&#10;Automatisk generert beskrivelse">
            <a:extLst>
              <a:ext uri="{FF2B5EF4-FFF2-40B4-BE49-F238E27FC236}">
                <a16:creationId xmlns:a16="http://schemas.microsoft.com/office/drawing/2014/main" id="{14A8EF75-01EA-774E-9124-B9A76680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28.05.2021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28.05.2021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28.05.2021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28.05.2021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28.05.2021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28.05.2021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28.05.2021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28.05.2021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fjord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utendørs, himmel&#10;&#10;Automatisk generert beskrivelse">
            <a:extLst>
              <a:ext uri="{FF2B5EF4-FFF2-40B4-BE49-F238E27FC236}">
                <a16:creationId xmlns:a16="http://schemas.microsoft.com/office/drawing/2014/main" id="{5529CA15-BE40-1D42-9D15-E0A7E6922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28.05.2021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28.05.2021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28.05.2021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  <a:endParaRPr lang="nb-NO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787" r:id="rId4"/>
    <p:sldLayoutId id="2147483786" r:id="rId5"/>
    <p:sldLayoutId id="2147483705" r:id="rId6"/>
    <p:sldLayoutId id="2147483706" r:id="rId7"/>
    <p:sldLayoutId id="2147483712" r:id="rId8"/>
    <p:sldLayoutId id="2147483711" r:id="rId9"/>
    <p:sldLayoutId id="2147483840" r:id="rId10"/>
    <p:sldLayoutId id="2147483866" r:id="rId11"/>
    <p:sldLayoutId id="2147483850" r:id="rId12"/>
    <p:sldLayoutId id="2147483849" r:id="rId13"/>
    <p:sldLayoutId id="2147483844" r:id="rId14"/>
    <p:sldLayoutId id="2147483845" r:id="rId15"/>
    <p:sldLayoutId id="2147483846" r:id="rId16"/>
    <p:sldLayoutId id="2147483740" r:id="rId17"/>
    <p:sldLayoutId id="2147483741" r:id="rId18"/>
    <p:sldLayoutId id="2147483860" r:id="rId19"/>
    <p:sldLayoutId id="2147483742" r:id="rId20"/>
    <p:sldLayoutId id="2147483743" r:id="rId21"/>
    <p:sldLayoutId id="2147483864" r:id="rId22"/>
    <p:sldLayoutId id="2147483865" r:id="rId23"/>
    <p:sldLayoutId id="2147483754" r:id="rId24"/>
    <p:sldLayoutId id="2147483833" r:id="rId25"/>
    <p:sldLayoutId id="2147483756" r:id="rId26"/>
    <p:sldLayoutId id="2147483834" r:id="rId27"/>
    <p:sldLayoutId id="2147483755" r:id="rId28"/>
    <p:sldLayoutId id="2147483835" r:id="rId29"/>
    <p:sldLayoutId id="2147483757" r:id="rId30"/>
    <p:sldLayoutId id="2147483836" r:id="rId3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455FE7-907F-3C4F-A4BB-C3ECB8E77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Foreldremøte – våren 2021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454FF6-F342-914D-B97D-C8562C558C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6ADE32-1928-1445-A04F-F1F4CC81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FB5C4E-DE15-CB48-924D-D93C5381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BCF589FF-57C8-234D-9BAC-AA1DC6F726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Vollebekk skole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16BA516-8376-EB40-9460-A16E65043F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E79FA50-3638-C146-BB7F-6D2ED51DEB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9FD9649-485A-C34F-9E0A-331E25967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72" y="4235525"/>
            <a:ext cx="2208255" cy="196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7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308BE4-4464-4947-AFC3-8B6B50EA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Følg med på...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CC3847-0B78-4880-9D30-3BB653DC8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nb-NO" dirty="0"/>
              <a:t>Skolemelding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Hjemmesiden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Facebook</a:t>
            </a:r>
          </a:p>
          <a:p>
            <a:pPr marL="285750" indent="-285750">
              <a:buFont typeface="Arial"/>
              <a:buChar char="•"/>
            </a:pPr>
            <a:endParaRPr lang="nb-NO" dirty="0"/>
          </a:p>
          <a:p>
            <a:r>
              <a:rPr lang="nb-NO" dirty="0"/>
              <a:t>Her blir det lagt ut informasjon jevnlig. </a:t>
            </a:r>
          </a:p>
          <a:p>
            <a:pPr marL="285750" indent="-285750">
              <a:buFont typeface="Arial"/>
              <a:buChar char="•"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90C9A7-AEB6-4ACE-8C63-DE4F3C77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01C096F-639B-4D8B-9B2A-24317825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880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EF11B1-7081-284C-9B1E-2FD236260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 før kontaktlærerne overtar: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6B51E0-03C8-9E45-B8E9-E06C25ACD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/>
            <a:r>
              <a:rPr lang="nb-NO" dirty="0"/>
              <a:t>Velkommen</a:t>
            </a:r>
          </a:p>
          <a:p>
            <a:pPr marL="215900" indent="-215900"/>
            <a:r>
              <a:rPr lang="nb-NO" dirty="0">
                <a:ea typeface="+mn-lt"/>
                <a:cs typeface="+mn-lt"/>
              </a:rPr>
              <a:t>Vollebekk skole og Covid-19</a:t>
            </a:r>
          </a:p>
          <a:p>
            <a:pPr marL="215900" indent="-215900"/>
            <a:r>
              <a:rPr lang="nb-NO" dirty="0"/>
              <a:t>Valgfag</a:t>
            </a:r>
          </a:p>
          <a:p>
            <a:pPr marL="215900" indent="-215900"/>
            <a:r>
              <a:rPr lang="nb-NO" dirty="0"/>
              <a:t>Språkfag - veien videre</a:t>
            </a:r>
          </a:p>
          <a:p>
            <a:pPr marL="215900" indent="-215900"/>
            <a:r>
              <a:rPr lang="nb-NO" dirty="0"/>
              <a:t>9.trinn - hvordan er livet?</a:t>
            </a:r>
          </a:p>
          <a:p>
            <a:pPr marL="215900" indent="-215900"/>
            <a:r>
              <a:rPr lang="nb-NO" dirty="0"/>
              <a:t>Neste skoleår</a:t>
            </a:r>
          </a:p>
          <a:p>
            <a:pPr marL="215900" indent="-215900"/>
            <a:r>
              <a:rPr lang="nb-NO" dirty="0"/>
              <a:t>Skoletur 10.trinn?</a:t>
            </a:r>
          </a:p>
          <a:p>
            <a:pPr marL="215900" indent="-215900"/>
            <a:endParaRPr lang="nb-NO" dirty="0"/>
          </a:p>
          <a:p>
            <a:pPr marL="215900" indent="-215900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F74AE3-5027-FE45-AB1D-A46CBA8EC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573033D-C266-D944-9655-D97E62AA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295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64B1C7-4699-614C-AFAD-67BB5C21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Dette er team 8 – ikke alle blir med over til 9.trinn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8F3686-078F-0542-BBB9-30C68BF5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10951242" cy="4060824"/>
          </a:xfrm>
        </p:spPr>
        <p:txBody>
          <a:bodyPr>
            <a:normAutofit fontScale="47500" lnSpcReduction="20000"/>
          </a:bodyPr>
          <a:lstStyle/>
          <a:p>
            <a:pPr indent="431800"/>
            <a:r>
              <a:rPr lang="nb-NO" dirty="0" err="1"/>
              <a:t>Antonella</a:t>
            </a:r>
            <a:r>
              <a:rPr lang="nb-NO" dirty="0"/>
              <a:t> </a:t>
            </a:r>
            <a:r>
              <a:rPr lang="nb-NO" dirty="0" err="1"/>
              <a:t>Savalli</a:t>
            </a:r>
            <a:endParaRPr lang="nb-NO" dirty="0"/>
          </a:p>
          <a:p>
            <a:pPr indent="431800"/>
            <a:r>
              <a:rPr lang="nb-NO" dirty="0"/>
              <a:t>Magnus Skjelstad</a:t>
            </a:r>
          </a:p>
          <a:p>
            <a:pPr indent="431800"/>
            <a:r>
              <a:rPr lang="nb-NO" dirty="0"/>
              <a:t>Inga </a:t>
            </a:r>
            <a:r>
              <a:rPr lang="nb-NO" dirty="0" err="1"/>
              <a:t>Reymert</a:t>
            </a:r>
          </a:p>
          <a:p>
            <a:pPr indent="431800"/>
            <a:r>
              <a:rPr lang="nb-NO" dirty="0"/>
              <a:t>Øyvind E. </a:t>
            </a:r>
            <a:r>
              <a:rPr lang="nb-NO" dirty="0" err="1"/>
              <a:t>Kraakevik</a:t>
            </a:r>
            <a:endParaRPr lang="nb-NO" dirty="0"/>
          </a:p>
          <a:p>
            <a:pPr indent="431800"/>
            <a:r>
              <a:rPr lang="nb-NO" dirty="0"/>
              <a:t>Stephanie </a:t>
            </a:r>
            <a:r>
              <a:rPr lang="nb-NO" dirty="0" err="1"/>
              <a:t>Hoebeke</a:t>
            </a:r>
            <a:endParaRPr lang="nb-NO" dirty="0"/>
          </a:p>
          <a:p>
            <a:pPr indent="431800"/>
            <a:r>
              <a:rPr lang="nb-NO" dirty="0"/>
              <a:t>Mathias </a:t>
            </a:r>
            <a:r>
              <a:rPr lang="nb-NO" dirty="0" err="1"/>
              <a:t>Bernth</a:t>
            </a:r>
            <a:r>
              <a:rPr lang="nb-NO" dirty="0"/>
              <a:t>-Johannsen</a:t>
            </a:r>
          </a:p>
          <a:p>
            <a:pPr indent="431800"/>
            <a:r>
              <a:rPr lang="nb-NO" dirty="0"/>
              <a:t>Kittil Bøe</a:t>
            </a:r>
          </a:p>
          <a:p>
            <a:pPr indent="431800"/>
            <a:r>
              <a:rPr lang="nb-NO" dirty="0"/>
              <a:t>Kamilla </a:t>
            </a:r>
            <a:r>
              <a:rPr lang="nb-NO" dirty="0" err="1"/>
              <a:t>Skylstad</a:t>
            </a:r>
            <a:r>
              <a:rPr lang="nb-NO" dirty="0"/>
              <a:t> Birkeland</a:t>
            </a:r>
          </a:p>
          <a:p>
            <a:pPr indent="431800"/>
            <a:r>
              <a:rPr lang="nb-NO" dirty="0" err="1"/>
              <a:t>Neda</a:t>
            </a:r>
            <a:r>
              <a:rPr lang="nb-NO" dirty="0"/>
              <a:t> </a:t>
            </a:r>
            <a:r>
              <a:rPr lang="nb-NO" dirty="0" err="1"/>
              <a:t>Alaei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0AA479A-11F2-1548-9324-DADF31DE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B460EBE-B254-0C44-BE12-0A753B3A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1172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64B1C7-4699-614C-AFAD-67BB5C21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Helsesykepleier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8F3686-078F-0542-BBB9-30C68BF5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10951242" cy="4060824"/>
          </a:xfrm>
        </p:spPr>
        <p:txBody>
          <a:bodyPr/>
          <a:lstStyle/>
          <a:p>
            <a:pPr indent="0">
              <a:buNone/>
            </a:pPr>
            <a:r>
              <a:rPr lang="nb-NO" dirty="0"/>
              <a:t>Christina Hassel –</a:t>
            </a:r>
            <a:br>
              <a:rPr lang="nb-NO" dirty="0"/>
            </a:br>
            <a:r>
              <a:rPr lang="nb-NO" dirty="0"/>
              <a:t>christina.hassel@bbj.oslo.kommune.no</a:t>
            </a:r>
          </a:p>
          <a:p>
            <a:pPr indent="0">
              <a:buNone/>
            </a:pPr>
            <a:endParaRPr lang="nb-NO" dirty="0"/>
          </a:p>
          <a:p>
            <a:pPr indent="0">
              <a:buNone/>
            </a:pPr>
            <a:r>
              <a:rPr lang="nb-NO" dirty="0"/>
              <a:t>Er i gang med </a:t>
            </a:r>
            <a:r>
              <a:rPr lang="nb-NO" dirty="0" err="1"/>
              <a:t>oppstartssamtaler</a:t>
            </a:r>
            <a:r>
              <a:rPr lang="nb-NO" dirty="0"/>
              <a:t> og fortsetter frem til sommeren. </a:t>
            </a:r>
          </a:p>
          <a:p>
            <a:pPr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0AA479A-11F2-1548-9324-DADF31DE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B460EBE-B254-0C44-BE12-0A753B3A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8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974513-A3A8-944E-A5E8-F950CD70A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Språkfag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30173F-D4AE-104B-9C5D-58D729045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b-NO" dirty="0"/>
              <a:t>Vollebekk tilbyr:</a:t>
            </a:r>
          </a:p>
          <a:p>
            <a:pPr marL="395605" lvl="1" indent="-179705"/>
            <a:r>
              <a:rPr lang="nb-NO" dirty="0"/>
              <a:t>Tysk</a:t>
            </a:r>
          </a:p>
          <a:p>
            <a:pPr marL="395605" lvl="1" indent="-179705"/>
            <a:r>
              <a:rPr lang="nb-NO" dirty="0"/>
              <a:t>Fransk</a:t>
            </a:r>
          </a:p>
          <a:p>
            <a:pPr marL="395605" lvl="1" indent="-179705"/>
            <a:r>
              <a:rPr lang="nb-NO" dirty="0"/>
              <a:t>Spansk</a:t>
            </a:r>
          </a:p>
          <a:p>
            <a:pPr marL="395605" lvl="1" indent="-179705"/>
            <a:r>
              <a:rPr lang="nb-NO" dirty="0"/>
              <a:t>Engelsk fordypning</a:t>
            </a:r>
          </a:p>
          <a:p>
            <a:pPr marL="395605" lvl="1" indent="-179705"/>
            <a:endParaRPr lang="nb-NO" dirty="0"/>
          </a:p>
          <a:p>
            <a:pPr indent="0">
              <a:buNone/>
            </a:pPr>
            <a:r>
              <a:rPr lang="nb-NO" sz="2500" dirty="0"/>
              <a:t>Har barnet ditt valgt feil? Elever kan kun bytte til engelsk fordypning. Gi beskjed til kontaktlærer. 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27A77F2-EB0D-A848-984B-BF400D01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E76D511-A5DA-6D41-AFF5-306FBA47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0224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0A8BBE-573C-4C4E-93A9-CFFDEEA7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Valgfag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0B3A7F-EA9F-F14E-A2B5-CFEB4383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94409"/>
            <a:ext cx="9469438" cy="3990845"/>
          </a:xfrm>
        </p:spPr>
        <p:txBody>
          <a:bodyPr>
            <a:normAutofit fontScale="77500" lnSpcReduction="20000"/>
          </a:bodyPr>
          <a:lstStyle/>
          <a:p>
            <a:pPr indent="431800"/>
            <a:r>
              <a:rPr lang="nb-NO" sz="2500" dirty="0"/>
              <a:t>Karakteren publiseres fredag 4 juni. Karakteren er en standpunktskarakter. Den kan klages på, frist tre uker etter publisering. Obs! Dersom elevene har samme valgfag alle tre årene er det karakteren de får i 10. Klasse som teller. </a:t>
            </a:r>
          </a:p>
          <a:p>
            <a:pPr indent="431800"/>
            <a:r>
              <a:rPr lang="nb-NO" sz="2500" dirty="0"/>
              <a:t>Vi tilbyr i år:</a:t>
            </a:r>
          </a:p>
          <a:p>
            <a:pPr marL="395605" lvl="1" indent="-179705"/>
            <a:r>
              <a:rPr lang="nb-NO" sz="1000" dirty="0"/>
              <a:t>Sal og Scene</a:t>
            </a:r>
          </a:p>
          <a:p>
            <a:pPr marL="395605" lvl="1" indent="-179705"/>
            <a:r>
              <a:rPr lang="nb-NO" sz="1000" dirty="0"/>
              <a:t>PVT (produksjon av varer og tjenester)</a:t>
            </a:r>
          </a:p>
          <a:p>
            <a:pPr marL="395605" lvl="1" indent="-179705"/>
            <a:r>
              <a:rPr lang="nb-NO" sz="1000" dirty="0"/>
              <a:t>Programmering</a:t>
            </a:r>
          </a:p>
          <a:p>
            <a:pPr marL="395605" lvl="1" indent="-179705"/>
            <a:r>
              <a:rPr lang="nb-NO" sz="1000" dirty="0"/>
              <a:t>Teknologi og design</a:t>
            </a:r>
          </a:p>
          <a:p>
            <a:pPr marL="395605" lvl="1" indent="-179705"/>
            <a:r>
              <a:rPr lang="nb-NO" sz="1000" dirty="0"/>
              <a:t>Fysisk aktivitet og helse</a:t>
            </a:r>
          </a:p>
          <a:p>
            <a:pPr marL="395605" lvl="1" indent="-179705"/>
            <a:r>
              <a:rPr lang="nb-NO" sz="1000" dirty="0"/>
              <a:t>Friluftsliv </a:t>
            </a:r>
          </a:p>
          <a:p>
            <a:pPr marL="395605" lvl="1" indent="-179705"/>
            <a:r>
              <a:rPr lang="nb-NO" sz="1000" dirty="0"/>
              <a:t>Design og redesign</a:t>
            </a:r>
          </a:p>
          <a:p>
            <a:pPr marL="395605" lvl="1" indent="-179705"/>
            <a:r>
              <a:rPr lang="nb-NO" sz="1000" dirty="0"/>
              <a:t>Levende kulturarv.</a:t>
            </a:r>
          </a:p>
          <a:p>
            <a:pPr marL="395605" lvl="1" indent="-179705"/>
            <a:endParaRPr lang="nb-NO" sz="600" dirty="0"/>
          </a:p>
          <a:p>
            <a:pPr marL="215900" lvl="1" indent="0">
              <a:buNone/>
            </a:pPr>
            <a:r>
              <a:rPr lang="nb-NO" sz="1500" dirty="0"/>
              <a:t>Vi håper å kunne tilby medier og kommunikasjon til neste år, samt de fagene over, men det avhenger av antall elever som ønsker de ulike valgfagene. </a:t>
            </a:r>
          </a:p>
          <a:p>
            <a:pPr marL="215900" lvl="1" indent="0">
              <a:buNone/>
            </a:pPr>
            <a:endParaRPr lang="nb-NO" sz="1500" dirty="0"/>
          </a:p>
          <a:p>
            <a:pPr marL="215900" lvl="1" indent="0">
              <a:buNone/>
            </a:pPr>
            <a:r>
              <a:rPr lang="nb-NO" sz="1500" dirty="0"/>
              <a:t>Valg av valgfag for 9.trinn gjøres før sommeren. Frist 2. juni. </a:t>
            </a:r>
          </a:p>
          <a:p>
            <a:pPr marL="215900" lvl="1" indent="0">
              <a:buNone/>
            </a:pPr>
            <a:endParaRPr lang="nb-NO" sz="15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E8887BC-68BA-DD4E-B1FF-D8F43ECE4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B5E8E92-F742-C44A-827F-BB0FD2C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93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8.- og snart 9.trinn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>
              <a:buFont typeface="Wingdings" panose="05000000000000000000" pitchFamily="2" charset="2"/>
              <a:buChar char="v"/>
            </a:pPr>
            <a:r>
              <a:rPr lang="nb-NO" dirty="0"/>
              <a:t>Det er viktig at dere hjelper deres ungdommer med:</a:t>
            </a:r>
          </a:p>
          <a:p>
            <a:pPr marL="179705" lvl="1" indent="0">
              <a:buNone/>
            </a:pPr>
            <a:r>
              <a:rPr lang="nb-NO" dirty="0"/>
              <a:t>Gode kvelds- og leggerutiner</a:t>
            </a:r>
          </a:p>
          <a:p>
            <a:pPr marL="179705" lvl="1" indent="0">
              <a:buNone/>
            </a:pPr>
            <a:r>
              <a:rPr lang="nb-NO" dirty="0"/>
              <a:t>Gode morgenrutiner og at eleven spiser frokost</a:t>
            </a:r>
          </a:p>
          <a:p>
            <a:pPr marL="179705" lvl="1" indent="0">
              <a:buNone/>
            </a:pPr>
            <a:r>
              <a:rPr lang="nb-NO" dirty="0"/>
              <a:t>Mobil og </a:t>
            </a:r>
            <a:r>
              <a:rPr lang="nb-NO" dirty="0" err="1"/>
              <a:t>Ipad</a:t>
            </a:r>
            <a:r>
              <a:rPr lang="nb-NO" dirty="0"/>
              <a:t> ikke på rommet om natten</a:t>
            </a:r>
          </a:p>
          <a:p>
            <a:pPr marL="127000" indent="-342900">
              <a:buFont typeface="Wingdings" panose="020B0604020202020204" pitchFamily="34" charset="0"/>
              <a:buChar char="v"/>
            </a:pPr>
            <a:r>
              <a:rPr lang="nb-NO" dirty="0"/>
              <a:t>Ungdommene begynner å bli store, følg med på hva dem gjør og bry deg.</a:t>
            </a:r>
          </a:p>
          <a:p>
            <a:pPr marL="127000" indent="-342900">
              <a:buFont typeface="Wingdings" panose="020B0604020202020204" pitchFamily="34" charset="0"/>
              <a:buChar char="v"/>
            </a:pPr>
            <a:r>
              <a:rPr lang="nb-NO" dirty="0"/>
              <a:t>9.trinn er et "mellomår"</a:t>
            </a:r>
          </a:p>
          <a:p>
            <a:pPr marL="0" indent="0">
              <a:buNone/>
            </a:pPr>
            <a:r>
              <a:rPr lang="nb-NO" dirty="0"/>
              <a:t>Ungdommen tester grenser eller kommer til å teste grenser. "Alle andre får lov" er typisk noe ungdommen kan argumentere for. Dere voksne må snakke med hverandre og ikke ta alt for god "fisk"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441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470DC8-BFFC-E644-8EDE-EA817E74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Covid-19 og Vollebekk skole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C4D2299-93A0-EA44-AE73-AFBE735B7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/>
              <a:buChar char="v"/>
            </a:pPr>
            <a:r>
              <a:rPr lang="nb-NO" dirty="0"/>
              <a:t>Det har vært et krevende år for både elever og voksne. </a:t>
            </a:r>
            <a:endParaRPr lang="nb-NO"/>
          </a:p>
          <a:p>
            <a:pPr marL="285750" indent="-285750">
              <a:buFont typeface="Wingdings"/>
              <a:buChar char="v"/>
            </a:pPr>
            <a:r>
              <a:rPr lang="nb-NO" dirty="0"/>
              <a:t>Vi har hatt et tilbud for enkelte elever som har hatt behov for det. </a:t>
            </a:r>
          </a:p>
          <a:p>
            <a:pPr marL="285750" indent="-285750">
              <a:buFont typeface="Wingdings"/>
              <a:buChar char="v"/>
            </a:pPr>
            <a:r>
              <a:rPr lang="nb-NO" dirty="0"/>
              <a:t>Vi vet at noen elever har fått et mindre skoleutbytte dette skoleåret og det kan også påvirke karakterene som skal settes i starten av juni. Husk at vi voksne må støtte elevene i denne tiden!</a:t>
            </a:r>
          </a:p>
          <a:p>
            <a:pPr marL="285750" indent="-285750">
              <a:buFont typeface="Wingdings"/>
              <a:buChar char="v"/>
            </a:pPr>
            <a:r>
              <a:rPr lang="nb-NO" dirty="0"/>
              <a:t>Covid-19 har også påvirket klassesammensetningene og her har vi en jobb å gjøre for å få alle inn i varmen. 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E4C066-DBE6-1F49-9316-90CAAA63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28.05.2021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6F048B7-E104-D645-8BC8-59EADA22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649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648EC244-94EA-E04F-9A22-BB5405F4E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622" y="0"/>
            <a:ext cx="4663439" cy="6858000"/>
          </a:xfrm>
          <a:prstGeom prst="rect">
            <a:avLst/>
          </a:prstGeom>
          <a:noFill/>
        </p:spPr>
      </p:pic>
      <p:sp>
        <p:nvSpPr>
          <p:cNvPr id="21" name="Title 2">
            <a:extLst>
              <a:ext uri="{FF2B5EF4-FFF2-40B4-BE49-F238E27FC236}">
                <a16:creationId xmlns:a16="http://schemas.microsoft.com/office/drawing/2014/main" id="{94C3872D-8AE3-403C-99FF-933E595BA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37" y="1572986"/>
            <a:ext cx="5445583" cy="2970537"/>
          </a:xfrm>
        </p:spPr>
        <p:txBody>
          <a:bodyPr>
            <a:normAutofit fontScale="90000"/>
          </a:bodyPr>
          <a:lstStyle/>
          <a:p>
            <a:r>
              <a:rPr lang="nb-NO" sz="2500" b="1" dirty="0"/>
              <a:t>Smittevern</a:t>
            </a:r>
            <a:br>
              <a:rPr lang="nb-NO" sz="2000" dirty="0"/>
            </a:br>
            <a:r>
              <a:rPr lang="nb-NO" sz="2000" dirty="0"/>
              <a:t>Her trenger vi hjelp av dere foresatte hjemme. Det er vanskelig å få elevene til og ikke ta på hverandre og holde avstand. Vi minner og minner på, men flere tar det ikke inn over seg. </a:t>
            </a:r>
            <a:br>
              <a:rPr lang="nb-NO" sz="2000" dirty="0"/>
            </a:br>
            <a:br>
              <a:rPr lang="nb-NO" sz="2000" dirty="0"/>
            </a:br>
            <a:r>
              <a:rPr lang="nb-NO" sz="2000" dirty="0"/>
              <a:t>De viktigste pilarene for å bremse smittespredning: </a:t>
            </a:r>
            <a:br>
              <a:rPr lang="nb-NO" sz="2000" dirty="0"/>
            </a:br>
            <a:r>
              <a:rPr lang="nb-NO" sz="2000" dirty="0"/>
              <a:t>1. Syke personer skal ikke være </a:t>
            </a:r>
            <a:r>
              <a:rPr lang="nb-NO" sz="2000" dirty="0" err="1"/>
              <a:t>pa</a:t>
            </a:r>
            <a:r>
              <a:rPr lang="nb-NO" sz="2000" dirty="0"/>
              <a:t>̊ skolen </a:t>
            </a:r>
            <a:br>
              <a:rPr lang="nb-NO" sz="2000" dirty="0"/>
            </a:br>
            <a:r>
              <a:rPr lang="nb-NO" sz="2000" dirty="0"/>
              <a:t>2. God hygiene</a:t>
            </a:r>
            <a:br>
              <a:rPr lang="nb-NO" sz="2000" dirty="0"/>
            </a:br>
            <a:r>
              <a:rPr lang="nb-NO" sz="2000" dirty="0"/>
              <a:t>3. Redusert kontakt mellom personer</a:t>
            </a:r>
            <a:br>
              <a:rPr lang="nb-NO" sz="2000" dirty="0"/>
            </a:br>
            <a:r>
              <a:rPr lang="nb-NO" sz="2000" dirty="0"/>
              <a:t>4. Hold avstand</a:t>
            </a:r>
            <a:br>
              <a:rPr lang="nb-NO" sz="2000" dirty="0"/>
            </a:br>
            <a:br>
              <a:rPr lang="nb-NO" sz="2000" dirty="0"/>
            </a:br>
            <a:r>
              <a:rPr lang="nb-NO" sz="1000" dirty="0"/>
              <a:t>Veilederen til FHI</a:t>
            </a:r>
            <a:endParaRPr lang="en-US" sz="10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FA4D0A-9075-544C-9CF7-4D98840E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0DE0DF-BE6B-D248-92A9-54242D212695}" type="datetime1">
              <a:rPr lang="nb-NO" smtClean="0"/>
              <a:pPr>
                <a:spcAft>
                  <a:spcPts val="600"/>
                </a:spcAft>
              </a:pPr>
              <a:t>28.05.2021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46ACCD-139C-8C45-99C0-BE1510EA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9</a:t>
            </a:fld>
            <a:endParaRPr lang="nb-NO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5847B18-19F8-4B0E-BB95-7CBFC9BD4E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Bilde 11" descr="Et bilde som inneholder blomst&#10;&#10;Automatisk generert beskrivelse">
            <a:extLst>
              <a:ext uri="{FF2B5EF4-FFF2-40B4-BE49-F238E27FC236}">
                <a16:creationId xmlns:a16="http://schemas.microsoft.com/office/drawing/2014/main" id="{F89E4A07-6CA4-2549-B0B1-51226A98E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077" y="209142"/>
            <a:ext cx="1160202" cy="101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74485"/>
      </p:ext>
    </p:extLst>
  </p:cSld>
  <p:clrMapOvr>
    <a:masterClrMapping/>
  </p:clrMapOvr>
</p:sld>
</file>

<file path=ppt/theme/theme1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.potx" id="{6638DBF3-01EF-9D48-9287-8DEF6339D1DD}" vid="{0A37711F-0EDD-C449-98AC-C8327000A62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B4EE9535F1FB45A416FEA1CC44F75B" ma:contentTypeVersion="10" ma:contentTypeDescription="Opprett et nytt dokument." ma:contentTypeScope="" ma:versionID="87f495d2e4cf9fb96be7e201340e7ac0">
  <xsd:schema xmlns:xsd="http://www.w3.org/2001/XMLSchema" xmlns:xs="http://www.w3.org/2001/XMLSchema" xmlns:p="http://schemas.microsoft.com/office/2006/metadata/properties" xmlns:ns2="c03bbc02-7e05-48b9-a884-714c1d6f6bbe" xmlns:ns3="b80372ce-950e-4870-9b6a-0f70d7fba5c1" targetNamespace="http://schemas.microsoft.com/office/2006/metadata/properties" ma:root="true" ma:fieldsID="2cc38fe5c2c0f1ab8de0b19b6eceb41f" ns2:_="" ns3:_="">
    <xsd:import namespace="c03bbc02-7e05-48b9-a884-714c1d6f6bbe"/>
    <xsd:import namespace="b80372ce-950e-4870-9b6a-0f70d7fba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bbc02-7e05-48b9-a884-714c1d6f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372ce-950e-4870-9b6a-0f70d7fba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FDA04B-E3AD-4403-8D97-3DE417B99C9A}">
  <ds:schemaRefs>
    <ds:schemaRef ds:uri="b80372ce-950e-4870-9b6a-0f70d7fba5c1"/>
    <ds:schemaRef ds:uri="c03bbc02-7e05-48b9-a884-714c1d6f6b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5CD5988-59E0-4BC1-B7CA-C756F2C69E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6F6DFA-0D6C-443F-BDE7-0776A92258E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554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Arial</vt:lpstr>
      <vt:lpstr>Oslo Sans</vt:lpstr>
      <vt:lpstr>Wingdings</vt:lpstr>
      <vt:lpstr>Oslo Sans Light</vt:lpstr>
      <vt:lpstr>Calibri</vt:lpstr>
      <vt:lpstr>Oslo Sans Office Normal</vt:lpstr>
      <vt:lpstr>Oslo 2019 / positiv</vt:lpstr>
      <vt:lpstr>Foreldremøte – våren 2021</vt:lpstr>
      <vt:lpstr>Agenda før kontaktlærerne overtar:</vt:lpstr>
      <vt:lpstr>Dette er team 8 – ikke alle blir med over til 9.trinn</vt:lpstr>
      <vt:lpstr>Helsesykepleier</vt:lpstr>
      <vt:lpstr>Språkfag </vt:lpstr>
      <vt:lpstr>Valgfag</vt:lpstr>
      <vt:lpstr>8.- og snart 9.trinn</vt:lpstr>
      <vt:lpstr>Covid-19 og Vollebekk skole</vt:lpstr>
      <vt:lpstr>Smittevern Her trenger vi hjelp av dere foresatte hjemme. Det er vanskelig å få elevene til og ikke ta på hverandre og holde avstand. Vi minner og minner på, men flere tar det ikke inn over seg.   De viktigste pilarene for å bremse smittespredning:  1. Syke personer skal ikke være på skolen  2. God hygiene 3. Redusert kontakt mellom personer 4. Hold avstand  Veilederen til FHI</vt:lpstr>
      <vt:lpstr>Følg med på...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Foreldremøte – høsten 2020</dc:title>
  <dc:creator>Kathrine Larsen</dc:creator>
  <cp:lastModifiedBy>Kristine Holtung</cp:lastModifiedBy>
  <cp:revision>216</cp:revision>
  <dcterms:created xsi:type="dcterms:W3CDTF">2020-08-23T15:53:01Z</dcterms:created>
  <dcterms:modified xsi:type="dcterms:W3CDTF">2021-05-28T11:51:59Z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0x0101006EB4EE9535F1FB45A416FEA1CC44F75B</vt:lpwstr>
  </property>
</Properties>
</file>