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5"/>
  </p:notesMasterIdLst>
  <p:sldIdLst>
    <p:sldId id="391" r:id="rId5"/>
    <p:sldId id="392" r:id="rId6"/>
    <p:sldId id="459" r:id="rId7"/>
    <p:sldId id="468" r:id="rId8"/>
    <p:sldId id="466" r:id="rId9"/>
    <p:sldId id="467" r:id="rId10"/>
    <p:sldId id="259" r:id="rId11"/>
    <p:sldId id="453" r:id="rId12"/>
    <p:sldId id="469" r:id="rId13"/>
    <p:sldId id="4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lo Sans" panose="020B0604020202020204" charset="0"/>
      <p:regular r:id="rId20"/>
      <p:bold r:id="rId21"/>
      <p:italic r:id="rId22"/>
      <p:boldItalic r:id="rId23"/>
    </p:embeddedFont>
    <p:embeddedFont>
      <p:font typeface="Oslo Sans Light" panose="020B0604020202020204" charset="0"/>
      <p:regular r:id="rId24"/>
      <p:italic r:id="rId25"/>
    </p:embeddedFont>
    <p:embeddedFont>
      <p:font typeface="Oslo Sans Office Normal" panose="020B0604020202020204" charset="0"/>
      <p:regular r:id="rId26"/>
      <p:bold r:id="rId27"/>
      <p:italic r:id="rId28"/>
      <p:bold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1"/>
            <p14:sldId id="392"/>
            <p14:sldId id="459"/>
            <p14:sldId id="468"/>
            <p14:sldId id="466"/>
            <p14:sldId id="467"/>
            <p14:sldId id="259"/>
            <p14:sldId id="453"/>
            <p14:sldId id="469"/>
            <p14:sldId id="470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57304-4671-4978-8EFC-F7D4C6771D02}" v="1832" dt="2021-04-27T14:00:19.273"/>
    <p1510:client id="{3714ECBE-2A89-4728-B175-109BDF511219}" v="357" dt="2021-04-27T14:46:31.937"/>
    <p1510:client id="{3DEE2C2F-5E81-4926-94AC-46370732D513}" v="282" dt="2021-05-26T12:28:00.223"/>
    <p1510:client id="{53F29C75-7ED8-45A4-B884-0608B97DA908}" v="184" dt="2021-04-27T09:23:23.519"/>
    <p1510:client id="{B25E878F-A9B9-48E8-8462-BB081A352A79}" v="228" dt="2021-05-28T05:35:04.818"/>
    <p1510:client id="{B9C44AB9-2203-4F73-A256-4FA17C6643DF}" v="16" dt="2021-05-26T14:50:46.867"/>
    <p1510:client id="{CC5670C2-F2B4-4B72-9267-D63DD7689AAA}" v="116" dt="2021-05-26T14:56:06.482"/>
    <p1510:client id="{FB3D3B8F-BED2-4BD6-80C7-8B1758C5FE48}" v="4" dt="2021-04-27T09:11:19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455FE7-907F-3C4F-A4BB-C3ECB8E77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Foreldremøte – våren 2021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454FF6-F342-914D-B97D-C8562C558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6ADE32-1928-1445-A04F-F1F4CC81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FB5C4E-DE15-CB48-924D-D93C538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BCF589FF-57C8-234D-9BAC-AA1DC6F72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Vollebekk skole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16BA516-8376-EB40-9460-A16E65043F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E79FA50-3638-C146-BB7F-6D2ED51DE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9FD9649-485A-C34F-9E0A-331E2596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72" y="4235525"/>
            <a:ext cx="2208255" cy="19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08BE4-4464-4947-AFC3-8B6B50EA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Følg med på...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CC3847-0B78-4880-9D30-3BB653DC8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 dirty="0"/>
              <a:t>Skolemelding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Hjemmesiden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Facebook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r>
              <a:rPr lang="nb-NO" dirty="0"/>
              <a:t>Her blir det lagt ut informasjon jevnlig. 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90C9A7-AEB6-4ACE-8C63-DE4F3C77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1C096F-639B-4D8B-9B2A-24317825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11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F11B1-7081-284C-9B1E-2FD23626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før kontaktlærerne overtar: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6B51E0-03C8-9E45-B8E9-E06C25AC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/>
              <a:t>Velkommen</a:t>
            </a:r>
          </a:p>
          <a:p>
            <a:pPr marL="215900" indent="-215900"/>
            <a:r>
              <a:rPr lang="nb-NO">
                <a:ea typeface="+mn-lt"/>
                <a:cs typeface="+mn-lt"/>
              </a:rPr>
              <a:t>Staben</a:t>
            </a:r>
          </a:p>
          <a:p>
            <a:pPr marL="215900" indent="-215900"/>
            <a:r>
              <a:rPr lang="nb-NO">
                <a:ea typeface="+mn-lt"/>
                <a:cs typeface="+mn-lt"/>
              </a:rPr>
              <a:t>Vollebekk skole og Covid-19</a:t>
            </a:r>
          </a:p>
          <a:p>
            <a:pPr marL="215900" indent="-215900"/>
            <a:r>
              <a:rPr lang="nb-NO"/>
              <a:t>Språkfag - veien videre</a:t>
            </a:r>
          </a:p>
          <a:p>
            <a:pPr marL="215900" indent="-215900"/>
            <a:r>
              <a:rPr lang="nb-NO">
                <a:ea typeface="+mn-lt"/>
                <a:cs typeface="+mn-lt"/>
              </a:rPr>
              <a:t>Valgfag</a:t>
            </a:r>
            <a:endParaRPr lang="nb-NO"/>
          </a:p>
          <a:p>
            <a:pPr marL="215900" indent="-215900"/>
            <a:r>
              <a:rPr lang="nb-NO"/>
              <a:t>9.trinn - hvordan er livet?</a:t>
            </a:r>
          </a:p>
          <a:p>
            <a:pPr marL="215900" indent="-215900"/>
            <a:r>
              <a:rPr lang="nb-NO"/>
              <a:t>Neste skoleår</a:t>
            </a:r>
          </a:p>
          <a:p>
            <a:pPr marL="215900" indent="-215900"/>
            <a:r>
              <a:rPr lang="nb-NO"/>
              <a:t>Skoletur 10.trinn?</a:t>
            </a:r>
          </a:p>
          <a:p>
            <a:pPr marL="215900" indent="-215900"/>
            <a:endParaRPr lang="nb-NO"/>
          </a:p>
          <a:p>
            <a:pPr marL="215900" indent="-215900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F74AE3-5027-FE45-AB1D-A46CBA8E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73033D-C266-D944-9655-D97E62AA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95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64B1C7-4699-614C-AFAD-67BB5C21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11441672" cy="1311999"/>
          </a:xfrm>
        </p:spPr>
        <p:txBody>
          <a:bodyPr/>
          <a:lstStyle/>
          <a:p>
            <a:r>
              <a:rPr lang="nb-NO"/>
              <a:t>Dette er team 9 i år – ikke alle blir med over til 10. trinn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8F3686-078F-0542-BBB9-30C68BF5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10951242" cy="4060824"/>
          </a:xfrm>
        </p:spPr>
        <p:txBody>
          <a:bodyPr>
            <a:normAutofit fontScale="32500" lnSpcReduction="20000"/>
          </a:bodyPr>
          <a:lstStyle/>
          <a:p>
            <a:pPr indent="431800"/>
            <a:r>
              <a:rPr lang="nb-NO" dirty="0"/>
              <a:t>Cathrin</a:t>
            </a:r>
          </a:p>
          <a:p>
            <a:pPr indent="431800"/>
            <a:r>
              <a:rPr lang="nb-NO" dirty="0"/>
              <a:t>Camilla</a:t>
            </a:r>
          </a:p>
          <a:p>
            <a:pPr indent="431800"/>
            <a:r>
              <a:rPr lang="nb-NO" dirty="0"/>
              <a:t>Fredrik</a:t>
            </a:r>
          </a:p>
          <a:p>
            <a:pPr indent="431800"/>
            <a:r>
              <a:rPr lang="nb-NO" dirty="0"/>
              <a:t>Henriette</a:t>
            </a:r>
          </a:p>
          <a:p>
            <a:pPr indent="431800"/>
            <a:r>
              <a:rPr lang="nb-NO" dirty="0"/>
              <a:t>Henning</a:t>
            </a:r>
          </a:p>
          <a:p>
            <a:pPr indent="431800"/>
            <a:r>
              <a:rPr lang="nb-NO" dirty="0"/>
              <a:t>Christina</a:t>
            </a:r>
          </a:p>
          <a:p>
            <a:pPr indent="431800"/>
            <a:r>
              <a:rPr lang="nb-NO" dirty="0"/>
              <a:t>Siri</a:t>
            </a:r>
          </a:p>
          <a:p>
            <a:pPr indent="431800"/>
            <a:r>
              <a:rPr lang="nb-NO" dirty="0"/>
              <a:t>Malin</a:t>
            </a:r>
          </a:p>
          <a:p>
            <a:pPr indent="431800"/>
            <a:r>
              <a:rPr lang="nb-NO" dirty="0"/>
              <a:t>Therese</a:t>
            </a:r>
          </a:p>
          <a:p>
            <a:pPr indent="431800"/>
            <a:r>
              <a:rPr lang="nb-NO" err="1"/>
              <a:t>Neda</a:t>
            </a:r>
            <a:endParaRPr lang="nb-NO" dirty="0"/>
          </a:p>
          <a:p>
            <a:pPr indent="431800"/>
            <a:r>
              <a:rPr lang="nb-NO" dirty="0"/>
              <a:t>Stian</a:t>
            </a:r>
          </a:p>
          <a:p>
            <a:pPr indent="431800"/>
            <a:endParaRPr lang="nb-NO" dirty="0"/>
          </a:p>
          <a:p>
            <a:pPr indent="431800"/>
            <a:endParaRPr lang="nb-NO"/>
          </a:p>
          <a:p>
            <a:pPr indent="431800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AA479A-11F2-1548-9324-DADF31DE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460EBE-B254-0C44-BE12-0A753B3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17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64B1C7-4699-614C-AFAD-67BB5C21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Helsesykepleier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8F3686-078F-0542-BBB9-30C68BF5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10951242" cy="4060824"/>
          </a:xfrm>
        </p:spPr>
        <p:txBody>
          <a:bodyPr/>
          <a:lstStyle/>
          <a:p>
            <a:pPr indent="0">
              <a:buNone/>
            </a:pPr>
            <a:r>
              <a:rPr lang="nb-NO" dirty="0"/>
              <a:t>Christina Hassel –</a:t>
            </a:r>
            <a:br>
              <a:rPr lang="nb-NO" dirty="0"/>
            </a:br>
            <a:r>
              <a:rPr lang="nb-NO" dirty="0"/>
              <a:t>christina.hassel@bbj.oslo.kommune.no</a:t>
            </a:r>
          </a:p>
          <a:p>
            <a:pPr indent="0">
              <a:buNone/>
            </a:pPr>
            <a:endParaRPr lang="nb-NO"/>
          </a:p>
          <a:p>
            <a:pPr indent="0">
              <a:buNone/>
            </a:pPr>
            <a:r>
              <a:rPr lang="nb-NO" dirty="0"/>
              <a:t>Kontakt med henne om du lurer på noe? Lavterskel!</a:t>
            </a:r>
          </a:p>
          <a:p>
            <a:pPr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AA479A-11F2-1548-9324-DADF31DE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460EBE-B254-0C44-BE12-0A753B3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8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74513-A3A8-944E-A5E8-F950CD70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Språkfag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30173F-D4AE-104B-9C5D-58D72904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b-NO" dirty="0"/>
              <a:t>Vollebekk tilbyr:</a:t>
            </a:r>
          </a:p>
          <a:p>
            <a:pPr marL="395605" lvl="1" indent="-179705"/>
            <a:r>
              <a:rPr lang="nb-NO" dirty="0"/>
              <a:t>Tysk</a:t>
            </a:r>
          </a:p>
          <a:p>
            <a:pPr marL="395605" lvl="1" indent="-179705"/>
            <a:r>
              <a:rPr lang="nb-NO" dirty="0"/>
              <a:t>Fransk</a:t>
            </a:r>
          </a:p>
          <a:p>
            <a:pPr marL="395605" lvl="1" indent="-179705"/>
            <a:r>
              <a:rPr lang="nb-NO" dirty="0"/>
              <a:t>Spansk</a:t>
            </a:r>
          </a:p>
          <a:p>
            <a:pPr marL="395605" lvl="1" indent="-179705"/>
            <a:r>
              <a:rPr lang="nb-NO" dirty="0"/>
              <a:t>Engelsk fordypning</a:t>
            </a:r>
          </a:p>
          <a:p>
            <a:pPr marL="395605" lvl="1" indent="-179705"/>
            <a:endParaRPr lang="nb-NO"/>
          </a:p>
          <a:p>
            <a:pPr indent="0">
              <a:buNone/>
            </a:pPr>
            <a:r>
              <a:rPr lang="nb-NO" sz="2500" dirty="0"/>
              <a:t>Har barnet ditt valgt feil? Elever kan kun bytte til engelsk fordypning. Gi beskjed til kontaktlærer. Spørsmål om hvordan dette påvirker </a:t>
            </a:r>
            <a:r>
              <a:rPr lang="nb-NO" sz="2500" dirty="0" err="1"/>
              <a:t>vgs</a:t>
            </a:r>
            <a:r>
              <a:rPr lang="nb-NO" sz="2500" dirty="0"/>
              <a:t>, ta kontakt med Erik Noppi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7A77F2-EB0D-A848-984B-BF400D01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E76D511-A5DA-6D41-AFF5-306FBA47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22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A8BBE-573C-4C4E-93A9-CFFDEE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Valgfag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0B3A7F-EA9F-F14E-A2B5-CFEB4383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94409"/>
            <a:ext cx="9469438" cy="3990845"/>
          </a:xfrm>
        </p:spPr>
        <p:txBody>
          <a:bodyPr>
            <a:normAutofit fontScale="77500" lnSpcReduction="20000"/>
          </a:bodyPr>
          <a:lstStyle/>
          <a:p>
            <a:pPr indent="431800"/>
            <a:r>
              <a:rPr lang="nb-NO" sz="2500"/>
              <a:t>Karakteren publiseres fredag 4 juni. Karakteren er en standpunktskarakter. Den kan klages på, frist tre uker etter publisering. Obs! Dersom elevene har samme valgfag alle tre årene er det karakteren de får i 10. Klasse som teller. </a:t>
            </a:r>
          </a:p>
          <a:p>
            <a:pPr indent="431800"/>
            <a:r>
              <a:rPr lang="nb-NO" sz="2500"/>
              <a:t>Vi tilbyr i år:</a:t>
            </a:r>
          </a:p>
          <a:p>
            <a:pPr marL="395605" lvl="1" indent="-179705"/>
            <a:r>
              <a:rPr lang="nb-NO" sz="1000"/>
              <a:t>Sal og Scene</a:t>
            </a:r>
          </a:p>
          <a:p>
            <a:pPr marL="395605" lvl="1" indent="-179705"/>
            <a:r>
              <a:rPr lang="nb-NO" sz="1000"/>
              <a:t>PVT (produksjon av varer og tjenester)</a:t>
            </a:r>
          </a:p>
          <a:p>
            <a:pPr marL="395605" lvl="1" indent="-179705"/>
            <a:r>
              <a:rPr lang="nb-NO" sz="1000"/>
              <a:t>Programmering</a:t>
            </a:r>
          </a:p>
          <a:p>
            <a:pPr marL="395605" lvl="1" indent="-179705"/>
            <a:r>
              <a:rPr lang="nb-NO" sz="1000"/>
              <a:t>Teknologi og design</a:t>
            </a:r>
          </a:p>
          <a:p>
            <a:pPr marL="395605" lvl="1" indent="-179705"/>
            <a:r>
              <a:rPr lang="nb-NO" sz="1000"/>
              <a:t>Fysisk aktivitet og helse</a:t>
            </a:r>
          </a:p>
          <a:p>
            <a:pPr marL="395605" lvl="1" indent="-179705"/>
            <a:r>
              <a:rPr lang="nb-NO" sz="1000"/>
              <a:t>Friluftsliv </a:t>
            </a:r>
          </a:p>
          <a:p>
            <a:pPr marL="395605" lvl="1" indent="-179705"/>
            <a:r>
              <a:rPr lang="nb-NO" sz="1000"/>
              <a:t>Design og redesign</a:t>
            </a:r>
          </a:p>
          <a:p>
            <a:pPr marL="395605" lvl="1" indent="-179705"/>
            <a:r>
              <a:rPr lang="nb-NO" sz="1000"/>
              <a:t>Levende kulturarv.</a:t>
            </a:r>
          </a:p>
          <a:p>
            <a:pPr marL="395605" lvl="1" indent="-179705"/>
            <a:endParaRPr lang="nb-NO" sz="1000"/>
          </a:p>
          <a:p>
            <a:pPr marL="395605" lvl="1" indent="-179705"/>
            <a:endParaRPr lang="nb-NO" sz="600"/>
          </a:p>
          <a:p>
            <a:pPr marL="215900" lvl="1" indent="0">
              <a:buNone/>
            </a:pPr>
            <a:r>
              <a:rPr lang="nb-NO" sz="1500"/>
              <a:t>Vi håper å kunne tilby medier og kommunikasjon, sal og scene musikk/drama og PVT bedrift/sykkelverksted til neste år, samt de fagene over, men det avhenger av antall elever som ønsker de ulike valgfagene. </a:t>
            </a:r>
          </a:p>
          <a:p>
            <a:pPr marL="215900" lvl="1" indent="0">
              <a:buNone/>
            </a:pPr>
            <a:endParaRPr lang="nb-NO" sz="1500"/>
          </a:p>
          <a:p>
            <a:pPr marL="215900" lvl="1" indent="0">
              <a:buNone/>
            </a:pPr>
            <a:r>
              <a:rPr lang="nb-NO" sz="1500"/>
              <a:t>Valg av valgfag for 9.trinn gjøres før sommeren. Frist 3. juni. </a:t>
            </a:r>
          </a:p>
          <a:p>
            <a:pPr marL="215900" lvl="1" indent="0">
              <a:buNone/>
            </a:pPr>
            <a:endParaRPr lang="nb-NO" sz="15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8887BC-68BA-DD4E-B1FF-D8F43ECE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5E8E92-F742-C44A-827F-BB0FD2C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9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9.- og snart 10.trinn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Det er viktig at dere fortsetter å hjelpe deres ungdommer med:</a:t>
            </a:r>
          </a:p>
          <a:p>
            <a:pPr marL="179705" lvl="1" indent="0">
              <a:buNone/>
            </a:pPr>
            <a:r>
              <a:rPr lang="nb-NO"/>
              <a:t>Gode kvelds- og leggerutiner</a:t>
            </a:r>
          </a:p>
          <a:p>
            <a:pPr marL="179705" lvl="1" indent="0">
              <a:buNone/>
            </a:pPr>
            <a:r>
              <a:rPr lang="nb-NO"/>
              <a:t>Gode morgenrutiner og at eleven spiser frokost</a:t>
            </a:r>
          </a:p>
          <a:p>
            <a:pPr marL="179705" lvl="1" indent="0">
              <a:buNone/>
            </a:pPr>
            <a:r>
              <a:rPr lang="nb-NO"/>
              <a:t>Mobil og </a:t>
            </a:r>
            <a:r>
              <a:rPr lang="nb-NO" err="1"/>
              <a:t>Ipad</a:t>
            </a:r>
            <a:r>
              <a:rPr lang="nb-NO"/>
              <a:t> ikke på rommet om natten</a:t>
            </a:r>
          </a:p>
          <a:p>
            <a:pPr marL="127000" indent="-342900">
              <a:buFont typeface="Wingdings" panose="020B0604020202020204" pitchFamily="34" charset="0"/>
              <a:buChar char="v"/>
            </a:pPr>
            <a:r>
              <a:rPr lang="nb-NO"/>
              <a:t>Ungdommene begynner å bli store, følg med på hva de gjør og bry deg.</a:t>
            </a:r>
          </a:p>
          <a:p>
            <a:pPr marL="127000" indent="-342900">
              <a:buFont typeface="Wingdings" panose="020B0604020202020204" pitchFamily="34" charset="0"/>
              <a:buChar char="v"/>
            </a:pPr>
            <a:r>
              <a:rPr lang="nb-NO"/>
              <a:t>10.trinn er et år det skjer mye, så viktig å være klar fra starten av. </a:t>
            </a:r>
          </a:p>
          <a:p>
            <a:pPr marL="0" indent="0">
              <a:buNone/>
            </a:pPr>
            <a:r>
              <a:rPr lang="nb-NO"/>
              <a:t>Ungdommen tester grenser eller kommer til å teste grenser. "Alle andre får lov" er typisk noe ungdommen kan argumentere for. Dere voksne må snakke med hverandre og ikke ta alt for god "fisk"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41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70DC8-BFFC-E644-8EDE-EA817E74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Covid-19 og Vollebekk skole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4D2299-93A0-EA44-AE73-AFBE735B7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/>
              <a:buChar char="v"/>
            </a:pPr>
            <a:r>
              <a:rPr lang="nb-NO"/>
              <a:t>Det har vært et krevende år for både elever og voksne. </a:t>
            </a:r>
          </a:p>
          <a:p>
            <a:pPr marL="285750" indent="-285750">
              <a:buFont typeface="Wingdings"/>
              <a:buChar char="v"/>
            </a:pPr>
            <a:r>
              <a:rPr lang="nb-NO"/>
              <a:t>Vi har hatt et tilbud for enkelte elever som har hatt behov for det. </a:t>
            </a:r>
          </a:p>
          <a:p>
            <a:pPr marL="285750" indent="-285750">
              <a:buFont typeface="Wingdings"/>
              <a:buChar char="v"/>
            </a:pPr>
            <a:r>
              <a:rPr lang="nb-NO"/>
              <a:t>Vi vet at noen elever har fått et mindre skoleutbytte dette skoleåret og det kan også påvirke karakterene som skal settes i starten av juni. Husk at vi voksne må støtte elevene i denne tiden!</a:t>
            </a:r>
          </a:p>
          <a:p>
            <a:pPr marL="285750" indent="-285750">
              <a:buFont typeface="Wingdings"/>
              <a:buChar char="v"/>
            </a:pPr>
            <a:r>
              <a:rPr lang="nb-NO"/>
              <a:t>Covid-19 har også påvirket klassesammensetningene og her har vi en jobb å gjøre for å få alle inn i varmen. 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E4C066-DBE6-1F49-9316-90CAAA63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F048B7-E104-D645-8BC8-59EADA22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49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4B3836-D366-4DD3-A044-F30E88BA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16" y="-1"/>
            <a:ext cx="9049447" cy="824383"/>
          </a:xfrm>
        </p:spPr>
        <p:txBody>
          <a:bodyPr/>
          <a:lstStyle/>
          <a:p>
            <a:r>
              <a:rPr lang="nb-NO"/>
              <a:t>Berlin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786AAA-457A-4ADD-A378-A571ADDD1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1172828"/>
            <a:ext cx="9149563" cy="511466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Vi planlegger for gjennomføring av klassetur til Berlin i uke 6 for alle elever, flere lærere og foresatte</a:t>
            </a:r>
            <a:endParaRPr lang="nb-NO"/>
          </a:p>
          <a:p>
            <a:pPr>
              <a:buFont typeface="Arial"/>
              <a:buChar char="•"/>
            </a:pP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Stor oppslutning og arbeidsinnsats rundt dugnader</a:t>
            </a: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Takk til alle sammen </a:t>
            </a: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Dugnadsinnsats og månedlige innbetalinger: Har 332.000kr på konto</a:t>
            </a: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Mangler 113.000 før nyttår </a:t>
            </a:r>
            <a:endParaRPr lang="nb-NO"/>
          </a:p>
          <a:p>
            <a:pPr>
              <a:buFont typeface="Arial"/>
              <a:buChar char="•"/>
            </a:pP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Takk for alle månedlige innbetalinger. I mars var det 35 foresatte som bidro med 150- 1000 kr</a:t>
            </a: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Alle månedlige innbetalinger blir refundert dersom tur ikke lar seg gjennomføre</a:t>
            </a: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Innbetalinger kan skje til kasserer Rune </a:t>
            </a:r>
            <a:r>
              <a:rPr lang="nb-NO" err="1">
                <a:ea typeface="+mn-lt"/>
                <a:cs typeface="+mn-lt"/>
              </a:rPr>
              <a:t>Skaiaa</a:t>
            </a:r>
            <a:r>
              <a:rPr lang="nb-NO">
                <a:ea typeface="+mn-lt"/>
                <a:cs typeface="+mn-lt"/>
              </a:rPr>
              <a:t>: </a:t>
            </a:r>
            <a:r>
              <a:rPr lang="nb-NO" err="1">
                <a:ea typeface="+mn-lt"/>
                <a:cs typeface="+mn-lt"/>
              </a:rPr>
              <a:t>kontonr</a:t>
            </a:r>
            <a:r>
              <a:rPr lang="nb-NO">
                <a:ea typeface="+mn-lt"/>
                <a:cs typeface="+mn-lt"/>
              </a:rPr>
              <a:t> 9710.10.60830</a:t>
            </a:r>
            <a:endParaRPr lang="nb-NO"/>
          </a:p>
          <a:p>
            <a:pPr>
              <a:buFont typeface="Arial"/>
              <a:buChar char="•"/>
            </a:pP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Plan videre arbeid: </a:t>
            </a: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En stor dugnad for hele trinnet</a:t>
            </a:r>
            <a:endParaRPr lang="nb-NO"/>
          </a:p>
          <a:p>
            <a:pPr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To større pantedugnader</a:t>
            </a:r>
            <a:endParaRPr lang="nb-NO"/>
          </a:p>
          <a:p>
            <a:pPr marL="285750" indent="-285750">
              <a:buFont typeface="Arial"/>
              <a:buChar char="•"/>
            </a:pPr>
            <a:endParaRPr lang="nb-NO"/>
          </a:p>
          <a:p>
            <a:pPr marL="285750" indent="-285750">
              <a:buFont typeface="Arial"/>
              <a:buChar char="•"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4EEBAD-15E5-43EF-8CED-D6842420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9D5DDB-1E8C-403C-B173-4D168799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120906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B4EE9535F1FB45A416FEA1CC44F75B" ma:contentTypeVersion="10" ma:contentTypeDescription="Opprett et nytt dokument." ma:contentTypeScope="" ma:versionID="87f495d2e4cf9fb96be7e201340e7ac0">
  <xsd:schema xmlns:xsd="http://www.w3.org/2001/XMLSchema" xmlns:xs="http://www.w3.org/2001/XMLSchema" xmlns:p="http://schemas.microsoft.com/office/2006/metadata/properties" xmlns:ns2="c03bbc02-7e05-48b9-a884-714c1d6f6bbe" xmlns:ns3="b80372ce-950e-4870-9b6a-0f70d7fba5c1" targetNamespace="http://schemas.microsoft.com/office/2006/metadata/properties" ma:root="true" ma:fieldsID="2cc38fe5c2c0f1ab8de0b19b6eceb41f" ns2:_="" ns3:_="">
    <xsd:import namespace="c03bbc02-7e05-48b9-a884-714c1d6f6bbe"/>
    <xsd:import namespace="b80372ce-950e-4870-9b6a-0f70d7fba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bbc02-7e05-48b9-a884-714c1d6f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372ce-950e-4870-9b6a-0f70d7fba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CD5988-59E0-4BC1-B7CA-C756F2C69E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F6DFA-0D6C-443F-BDE7-0776A92258E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FDA04B-E3AD-4403-8D97-3DE417B99C9A}">
  <ds:schemaRefs>
    <ds:schemaRef ds:uri="b80372ce-950e-4870-9b6a-0f70d7fba5c1"/>
    <ds:schemaRef ds:uri="c03bbc02-7e05-48b9-a884-714c1d6f6b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Oslo Sans</vt:lpstr>
      <vt:lpstr>Arial</vt:lpstr>
      <vt:lpstr>Oslo Sans Office Normal</vt:lpstr>
      <vt:lpstr>Wingdings</vt:lpstr>
      <vt:lpstr>Oslo Sans Light</vt:lpstr>
      <vt:lpstr>Calibri</vt:lpstr>
      <vt:lpstr>Oslo 2019 / positiv</vt:lpstr>
      <vt:lpstr>Foreldremøte – våren 2021</vt:lpstr>
      <vt:lpstr>Agenda før kontaktlærerne overtar:</vt:lpstr>
      <vt:lpstr>Dette er team 9 i år – ikke alle blir med over til 10. trinn</vt:lpstr>
      <vt:lpstr>Helsesykepleier</vt:lpstr>
      <vt:lpstr>Språkfag </vt:lpstr>
      <vt:lpstr>Valgfag</vt:lpstr>
      <vt:lpstr>9.- og snart 10.trinn</vt:lpstr>
      <vt:lpstr>Covid-19 og Vollebekk skole</vt:lpstr>
      <vt:lpstr>Berlin</vt:lpstr>
      <vt:lpstr>Følg med på...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– høsten 2020</dc:title>
  <dc:creator>Kathrine Larsen</dc:creator>
  <cp:lastModifiedBy>Kristine Holtung</cp:lastModifiedBy>
  <cp:revision>17</cp:revision>
  <dcterms:created xsi:type="dcterms:W3CDTF">2020-08-23T15:53:01Z</dcterms:created>
  <dcterms:modified xsi:type="dcterms:W3CDTF">2021-05-28T07:22:19Z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0x0101006EB4EE9535F1FB45A416FEA1CC44F75B</vt:lpwstr>
  </property>
</Properties>
</file>